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30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4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5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3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2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4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9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AE945FF-F182-47D2-AABE-26F8F40CF212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AEA237-D040-4148-81F1-C8965A2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8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FFB7-4EE8-4AA7-B3C6-8E033976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Edu-books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1EB1-9D12-4374-A03F-ABC2F5A94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SEMESTER PROJECT</a:t>
            </a:r>
          </a:p>
          <a:p>
            <a:r>
              <a:rPr lang="en-US" sz="1700" dirty="0"/>
              <a:t>TOFFAH ATO KWAMENA A.</a:t>
            </a:r>
          </a:p>
          <a:p>
            <a:r>
              <a:rPr lang="en-US" sz="1700" dirty="0"/>
              <a:t>10812592</a:t>
            </a:r>
          </a:p>
        </p:txBody>
      </p:sp>
    </p:spTree>
    <p:extLst>
      <p:ext uri="{BB962C8B-B14F-4D97-AF65-F5344CB8AC3E}">
        <p14:creationId xmlns:p14="http://schemas.microsoft.com/office/powerpoint/2010/main" val="125741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8EBF-598B-4556-A4AE-F80A4C20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95A39-43E7-43CF-A4DD-7907B8C0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65" y="180287"/>
            <a:ext cx="4661210" cy="6185191"/>
          </a:xfrm>
        </p:spPr>
      </p:pic>
    </p:spTree>
    <p:extLst>
      <p:ext uri="{BB962C8B-B14F-4D97-AF65-F5344CB8AC3E}">
        <p14:creationId xmlns:p14="http://schemas.microsoft.com/office/powerpoint/2010/main" val="291905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F367-E851-4595-B74B-BA8D9158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389F8-91D1-4ACD-8BB7-DFB79F39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55" y="2286000"/>
            <a:ext cx="8627828" cy="4022725"/>
          </a:xfrm>
        </p:spPr>
      </p:pic>
    </p:spTree>
    <p:extLst>
      <p:ext uri="{BB962C8B-B14F-4D97-AF65-F5344CB8AC3E}">
        <p14:creationId xmlns:p14="http://schemas.microsoft.com/office/powerpoint/2010/main" val="379305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0982-C61C-41A0-9935-C85234D4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1F487-6A7C-49AF-B174-71F17F0F6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50" y="2286000"/>
            <a:ext cx="5931038" cy="4022725"/>
          </a:xfrm>
        </p:spPr>
      </p:pic>
    </p:spTree>
    <p:extLst>
      <p:ext uri="{BB962C8B-B14F-4D97-AF65-F5344CB8AC3E}">
        <p14:creationId xmlns:p14="http://schemas.microsoft.com/office/powerpoint/2010/main" val="7445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2020-F2BC-43B3-BA83-AA87BBC7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73CB-B801-47BB-B629-E2478E4B5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88" y="1749553"/>
            <a:ext cx="4059942" cy="4804499"/>
          </a:xfrm>
        </p:spPr>
      </p:pic>
    </p:spTree>
    <p:extLst>
      <p:ext uri="{BB962C8B-B14F-4D97-AF65-F5344CB8AC3E}">
        <p14:creationId xmlns:p14="http://schemas.microsoft.com/office/powerpoint/2010/main" val="57458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1CDA-B256-4D38-9268-C5527F1C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main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71AD6-B5FD-4DA5-825B-4E51D437D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93" y="2286000"/>
            <a:ext cx="8756952" cy="4022725"/>
          </a:xfrm>
        </p:spPr>
      </p:pic>
    </p:spTree>
    <p:extLst>
      <p:ext uri="{BB962C8B-B14F-4D97-AF65-F5344CB8AC3E}">
        <p14:creationId xmlns:p14="http://schemas.microsoft.com/office/powerpoint/2010/main" val="148099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FAF4-4BB0-468C-B98B-927CADF8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request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B4D86-440F-4B9B-8FAD-3030FC089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98" y="1951463"/>
            <a:ext cx="5629659" cy="4346428"/>
          </a:xfrm>
        </p:spPr>
      </p:pic>
    </p:spTree>
    <p:extLst>
      <p:ext uri="{BB962C8B-B14F-4D97-AF65-F5344CB8AC3E}">
        <p14:creationId xmlns:p14="http://schemas.microsoft.com/office/powerpoint/2010/main" val="386792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C3A9-79E7-44DB-AE72-A7BA87CE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21304-BFA5-4F0B-B066-DEED25DA5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The students of University of Ghana require many different books and study materials for their courses. </a:t>
            </a:r>
          </a:p>
          <a:p>
            <a:r>
              <a:rPr lang="en-US" sz="24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Unfortunately, they often have trouble obtaining these learning resources.</a:t>
            </a:r>
          </a:p>
          <a:p>
            <a:r>
              <a:rPr lang="en-US" sz="24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The Edu-Books App (Both web and android) will be designed to provide students of the University of Ghana a convenient way to acquire free e-books and course resources.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971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6D45-CC78-4BB1-BAC9-8CCA0594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1F18-88C1-4583-A9A7-4167F2B11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1.	The user must sign in to access resources.</a:t>
            </a:r>
          </a:p>
          <a:p>
            <a:r>
              <a:rPr lang="en-US" dirty="0"/>
              <a:t>2.	The user must be able to download e-books and course resources.</a:t>
            </a:r>
          </a:p>
          <a:p>
            <a:r>
              <a:rPr lang="en-US" dirty="0"/>
              <a:t>3.	The user must be able to request for unavailable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3697-5108-4451-905E-FB950D55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FFFB-9E05-4D04-B651-D56F47715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1.	The system must allow users to register or create an account.</a:t>
            </a:r>
          </a:p>
          <a:p>
            <a:r>
              <a:rPr lang="en-US" dirty="0"/>
              <a:t>2.	The system must allow only signed in users to access e-book resources.</a:t>
            </a:r>
          </a:p>
          <a:p>
            <a:r>
              <a:rPr lang="en-US" dirty="0"/>
              <a:t>3.	The system must group e-books by category (subject).</a:t>
            </a:r>
          </a:p>
          <a:p>
            <a:r>
              <a:rPr lang="en-US" dirty="0"/>
              <a:t>4.	The system must allow users to download e-books for various courses.</a:t>
            </a:r>
          </a:p>
          <a:p>
            <a:r>
              <a:rPr lang="en-US" dirty="0"/>
              <a:t>5.	The system must indicate download status.</a:t>
            </a:r>
          </a:p>
          <a:p>
            <a:r>
              <a:rPr lang="en-US" dirty="0"/>
              <a:t>6.	The system must allow a user to cancel an ongoing download.</a:t>
            </a:r>
          </a:p>
          <a:p>
            <a:r>
              <a:rPr lang="en-US" dirty="0"/>
              <a:t>7.	The system must allow users to request for unavailable books or course 	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1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DCC3-9466-4CD7-8F60-E17E6A8D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ADD6-1F13-4259-A696-FDC2E20F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	The system must host e-books and resources on a remote and reliable server.</a:t>
            </a:r>
          </a:p>
          <a:p>
            <a:r>
              <a:rPr lang="en-US" dirty="0"/>
              <a:t>2.	The system must store all downloads in a single location.</a:t>
            </a:r>
          </a:p>
          <a:p>
            <a:r>
              <a:rPr lang="en-US" dirty="0"/>
              <a:t>3.	 The system must contain a database storing all registered users.</a:t>
            </a:r>
          </a:p>
          <a:p>
            <a:r>
              <a:rPr lang="en-US" dirty="0"/>
              <a:t>4.	The system must contain a database storing all available books and their 	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7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92B2-6AB3-48C0-98B1-D0AFF0FF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87AD-1841-4C26-90B2-933B89D4A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	Web App</a:t>
            </a:r>
          </a:p>
          <a:p>
            <a:r>
              <a:rPr lang="en-US" dirty="0"/>
              <a:t>•	Front End: HTML, CSS, JavaScript</a:t>
            </a:r>
          </a:p>
          <a:p>
            <a:r>
              <a:rPr lang="en-US" dirty="0"/>
              <a:t>•	Back End: SQL, PHP</a:t>
            </a:r>
          </a:p>
          <a:p>
            <a:endParaRPr lang="en-US" dirty="0"/>
          </a:p>
          <a:p>
            <a:r>
              <a:rPr lang="en-US" dirty="0"/>
              <a:t>2.	Android App</a:t>
            </a:r>
          </a:p>
          <a:p>
            <a:r>
              <a:rPr lang="en-US" dirty="0"/>
              <a:t>•	Kotlin</a:t>
            </a:r>
          </a:p>
          <a:p>
            <a:r>
              <a:rPr lang="en-US" dirty="0"/>
              <a:t>•	SQLite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E549-BD05-4D77-B984-DA09EFA6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503C-813B-46E5-ABDC-04CA4E10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 the requirements of the system are known beforehand and changes will be minimal the system will be developed using a plan driven process, specifically the Waterfall Model.</a:t>
            </a:r>
          </a:p>
        </p:txBody>
      </p:sp>
    </p:spTree>
    <p:extLst>
      <p:ext uri="{BB962C8B-B14F-4D97-AF65-F5344CB8AC3E}">
        <p14:creationId xmlns:p14="http://schemas.microsoft.com/office/powerpoint/2010/main" val="293551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013A-D511-42D7-8C4E-27D2DF1B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1F9E-7719-4275-8218-31962B4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7AB8AA-3B3E-4EE3-89A8-C7CED876E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86442"/>
              </p:ext>
            </p:extLst>
          </p:nvPr>
        </p:nvGraphicFramePr>
        <p:xfrm>
          <a:off x="4491038" y="854646"/>
          <a:ext cx="6253162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991383" imgH="6924511" progId="Visio.Drawing.15">
                  <p:embed/>
                </p:oleObj>
              </mc:Choice>
              <mc:Fallback>
                <p:oleObj name="Visio" r:id="rId2" imgW="7991383" imgH="69245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1038" y="854646"/>
                        <a:ext cx="6253162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21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020F-4B52-440D-BC3E-1281D9B4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444C5-A37A-47BF-A4C0-0F219E7DD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29" y="688052"/>
            <a:ext cx="4334208" cy="6044419"/>
          </a:xfrm>
        </p:spPr>
      </p:pic>
    </p:spTree>
    <p:extLst>
      <p:ext uri="{BB962C8B-B14F-4D97-AF65-F5344CB8AC3E}">
        <p14:creationId xmlns:p14="http://schemas.microsoft.com/office/powerpoint/2010/main" val="2775044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</TotalTime>
  <Words>377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Tw Cen MT</vt:lpstr>
      <vt:lpstr>Tw Cen MT Condensed</vt:lpstr>
      <vt:lpstr>Wingdings 3</vt:lpstr>
      <vt:lpstr>Integral</vt:lpstr>
      <vt:lpstr>Microsoft Visio Drawing</vt:lpstr>
      <vt:lpstr>Edu-books app</vt:lpstr>
      <vt:lpstr>PROBLEM STATEMENT</vt:lpstr>
      <vt:lpstr>USER REQUIREMENTS</vt:lpstr>
      <vt:lpstr>Functional requirements</vt:lpstr>
      <vt:lpstr>Non-Functional requirements</vt:lpstr>
      <vt:lpstr>Languages</vt:lpstr>
      <vt:lpstr>Software process</vt:lpstr>
      <vt:lpstr>USE CASE MODEL</vt:lpstr>
      <vt:lpstr>FLOW DIAGRAM</vt:lpstr>
      <vt:lpstr>ACTIVITY DIAGRAM</vt:lpstr>
      <vt:lpstr>Web app homepage</vt:lpstr>
      <vt:lpstr>Web app login</vt:lpstr>
      <vt:lpstr>Web app registration</vt:lpstr>
      <vt:lpstr>Web app main page</vt:lpstr>
      <vt:lpstr>Web app request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Edu-books app</dc:title>
  <dc:creator>Ato Toffah</dc:creator>
  <cp:lastModifiedBy>Ato Toffah</cp:lastModifiedBy>
  <cp:revision>5</cp:revision>
  <dcterms:created xsi:type="dcterms:W3CDTF">2021-05-20T18:14:24Z</dcterms:created>
  <dcterms:modified xsi:type="dcterms:W3CDTF">2021-05-20T18:48:04Z</dcterms:modified>
</cp:coreProperties>
</file>